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97" r:id="rId2"/>
    <p:sldId id="336" r:id="rId3"/>
    <p:sldId id="330" r:id="rId4"/>
    <p:sldId id="329" r:id="rId5"/>
    <p:sldId id="321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Torrès" initials="OT" lastIdx="1" clrIdx="0">
    <p:extLst>
      <p:ext uri="{19B8F6BF-5375-455C-9EA6-DF929625EA0E}">
        <p15:presenceInfo xmlns:p15="http://schemas.microsoft.com/office/powerpoint/2012/main" userId="5137826b14ae1a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/>
    <p:restoredTop sz="96538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5CCAC-7035-FE4D-9A07-F6D75050DCA8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4178-CB46-9549-8591-97841F479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2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4178-CB46-9549-8591-97841F47905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6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4178-CB46-9549-8591-97841F4790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450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4178-CB46-9549-8591-97841F4790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2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4178-CB46-9549-8591-97841F4790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8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F4178-CB46-9549-8591-97841F4790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3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69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64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10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85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24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5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618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07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81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35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71FB-A07C-F74F-8F2A-D7A30124C86A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C9B4-8DAB-9E47-BC0D-CC86998546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64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9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44220" y="1030288"/>
            <a:ext cx="2007702" cy="276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44220" y="1030288"/>
            <a:ext cx="2007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Le  </a:t>
            </a:r>
            <a:r>
              <a:rPr lang="fr-FR" sz="1200" b="1" cap="all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09 avril 2020</a:t>
            </a:r>
            <a:endParaRPr lang="fr-FR" sz="120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4219" y="2709687"/>
            <a:ext cx="8022359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3200" b="1" cap="all" dirty="0">
                <a:solidFill>
                  <a:schemeClr val="accent6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Comment se préserver aujourd'hui pour mieux </a:t>
            </a:r>
            <a:r>
              <a:rPr lang="fr-FR" sz="3200" b="1" cap="all" dirty="0" smtClean="0">
                <a:solidFill>
                  <a:schemeClr val="accent6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redémarrer </a:t>
            </a:r>
            <a:r>
              <a:rPr lang="fr-FR" sz="3200" b="1" cap="all" dirty="0">
                <a:solidFill>
                  <a:schemeClr val="accent6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demain ?</a:t>
            </a:r>
            <a:endParaRPr lang="fr-FR" b="1" cap="all" dirty="0">
              <a:solidFill>
                <a:schemeClr val="accent6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393097" y="5497640"/>
            <a:ext cx="32799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fr-FR" sz="105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Salon </a:t>
            </a:r>
            <a:r>
              <a:rPr lang="fr-FR" sz="1050" b="1" cap="all" dirty="0" err="1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Artisanature</a:t>
            </a:r>
            <a:r>
              <a:rPr lang="fr-FR" sz="105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 - </a:t>
            </a:r>
            <a:r>
              <a:rPr lang="fr-FR" sz="1050" b="1" cap="all" dirty="0" err="1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mende</a:t>
            </a:r>
            <a:endParaRPr lang="fr-FR" sz="105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05808"/>
            <a:ext cx="9144000" cy="5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46913" y="5122356"/>
            <a:ext cx="6095061" cy="16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96"/>
            <a:ext cx="9144000" cy="6858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44220" y="2082493"/>
            <a:ext cx="702023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endParaRPr lang="fr-FR" sz="1750" b="1" dirty="0" smtClean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7606" y="5439810"/>
            <a:ext cx="627798" cy="49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0" y="5417967"/>
            <a:ext cx="740932" cy="47453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393097" y="5578558"/>
            <a:ext cx="32799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fr-FR" sz="105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Grande soirée du dirigeant – APST 18</a:t>
            </a:r>
            <a:endParaRPr lang="fr-FR" sz="105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87606" y="5317853"/>
            <a:ext cx="6291618" cy="147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805808"/>
            <a:ext cx="9144000" cy="5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944220" y="1415507"/>
            <a:ext cx="6897754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400" b="1" cap="all" dirty="0" smtClean="0">
                <a:latin typeface="Avenir Heavy" charset="0"/>
                <a:ea typeface="Avenir Heavy" charset="0"/>
                <a:cs typeface="Avenir Heavy" charset="0"/>
              </a:rPr>
              <a:t>QUELQUES pratiques EFFICACES!</a:t>
            </a:r>
            <a:endParaRPr lang="fr-FR" sz="1400" b="1" cap="all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393098" y="2228079"/>
            <a:ext cx="1928790" cy="110799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Sophrologie </a:t>
            </a:r>
          </a:p>
          <a:p>
            <a:pPr algn="ctr"/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(Appli « Sophrologie avec petit bambou »)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54" y="2042585"/>
            <a:ext cx="2265528" cy="150976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04" y="2289304"/>
            <a:ext cx="2305766" cy="1447867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821032" y="3820449"/>
            <a:ext cx="21979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Cohérence cardiaque</a:t>
            </a:r>
          </a:p>
          <a:p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(Appli « 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Respirelax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+ »)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66" y="3671426"/>
            <a:ext cx="1924290" cy="171742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427250" y="4201156"/>
            <a:ext cx="27603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Méditation pleine conscience (</a:t>
            </a:r>
            <a:r>
              <a:rPr lang="fr-FR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Mindfulness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algn="ctr"/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(Appli « 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Petit Bambou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» ou  « 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Mindful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attitude »)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4221" y="1030288"/>
            <a:ext cx="6207208" cy="3494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966814" y="1072085"/>
            <a:ext cx="6184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Comment se préserver aujourd’hui pour mieux redémarrer demain? </a:t>
            </a:r>
            <a:endParaRPr lang="fr-FR" sz="120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61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96"/>
            <a:ext cx="9144000" cy="6858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44220" y="2082493"/>
            <a:ext cx="702023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endParaRPr lang="fr-FR" sz="1750" b="1" dirty="0" smtClean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59022" y="921138"/>
            <a:ext cx="306900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400" b="1" u="sng" cap="all" dirty="0" smtClean="0">
                <a:latin typeface="Avenir Heavy" charset="0"/>
                <a:ea typeface="Avenir Heavy" charset="0"/>
                <a:cs typeface="Avenir Heavy" charset="0"/>
              </a:rPr>
              <a:t>Quelques livres</a:t>
            </a:r>
            <a:endParaRPr lang="fr-FR" sz="1400" b="1" u="sng" cap="all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87606" y="5439810"/>
            <a:ext cx="627798" cy="49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0" y="5417967"/>
            <a:ext cx="740932" cy="47453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393097" y="5578558"/>
            <a:ext cx="32799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fr-FR" sz="105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Grande soirée du dirigeant – APST 18</a:t>
            </a:r>
            <a:endParaRPr lang="fr-FR" sz="105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87606" y="5317853"/>
            <a:ext cx="6291618" cy="147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805808"/>
            <a:ext cx="9144000" cy="5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859022" y="921138"/>
            <a:ext cx="3069008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400" b="1" u="sng" cap="all" dirty="0" smtClean="0">
                <a:latin typeface="Avenir Heavy" charset="0"/>
                <a:ea typeface="Avenir Heavy" charset="0"/>
                <a:cs typeface="Avenir Heavy" charset="0"/>
              </a:rPr>
              <a:t>Quelques livres</a:t>
            </a:r>
            <a:endParaRPr lang="fr-FR" sz="1400" b="1" u="sng" cap="all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65" y="2059729"/>
            <a:ext cx="1971066" cy="295659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5479">
            <a:off x="2516020" y="1510355"/>
            <a:ext cx="1200175" cy="180026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71" y="773181"/>
            <a:ext cx="1576316" cy="2364474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3" y="2063400"/>
            <a:ext cx="1927787" cy="2891680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082">
            <a:off x="2528520" y="3522577"/>
            <a:ext cx="1894593" cy="2131418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740">
            <a:off x="4971994" y="3323341"/>
            <a:ext cx="1636306" cy="24544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11958" y="157343"/>
            <a:ext cx="6207208" cy="3494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34551" y="199140"/>
            <a:ext cx="6184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Comment se préserver aujourd’hui pour mieux redémarrer demain? </a:t>
            </a:r>
            <a:endParaRPr lang="fr-FR" sz="120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7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44220" y="1415507"/>
            <a:ext cx="7967768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2400" b="1" cap="all" dirty="0" smtClean="0">
                <a:latin typeface="Avenir Heavy" charset="0"/>
                <a:ea typeface="Avenir Heavy" charset="0"/>
                <a:cs typeface="Avenir Heavy" charset="0"/>
              </a:rPr>
              <a:t>En PR</a:t>
            </a:r>
            <a:r>
              <a:rPr lang="fr-FR" sz="2400" b="1" cap="all" dirty="0" smtClean="0">
                <a:latin typeface="Avenir Heavy"/>
                <a:ea typeface="Avenir Heavy" charset="0"/>
                <a:cs typeface="Avenir Heavy" charset="0"/>
              </a:rPr>
              <a:t>ÉVENTION</a:t>
            </a:r>
            <a:r>
              <a:rPr lang="fr-FR" sz="2400" b="1" cap="all" dirty="0" smtClean="0">
                <a:latin typeface="Avenir Heavy" charset="0"/>
                <a:ea typeface="Avenir Heavy" charset="0"/>
                <a:cs typeface="Avenir Heavy" charset="0"/>
              </a:rPr>
              <a:t> : UNE PLATEFORME D’</a:t>
            </a:r>
            <a:r>
              <a:rPr lang="fr-FR" sz="2400" b="1" cap="all" dirty="0" smtClean="0">
                <a:latin typeface="Avenir Heavy"/>
                <a:ea typeface="Avenir Heavy" charset="0"/>
                <a:cs typeface="Avenir Heavy" charset="0"/>
              </a:rPr>
              <a:t>Écoute </a:t>
            </a:r>
            <a:r>
              <a:rPr lang="fr-FR" sz="2400" b="1" cap="all" dirty="0" smtClean="0">
                <a:latin typeface="Avenir Heavy"/>
                <a:ea typeface="Avenir Heavy" charset="0"/>
                <a:cs typeface="Avenir Heavy" charset="0"/>
              </a:rPr>
              <a:t>PSYCHOLOGIQUE</a:t>
            </a:r>
            <a:endParaRPr lang="fr-FR" sz="2400" b="1" cap="all" dirty="0">
              <a:latin typeface="Avenir Heavy"/>
              <a:ea typeface="Avenir Heavy" charset="0"/>
              <a:cs typeface="Avenir Heavy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61" y="2353943"/>
            <a:ext cx="2067221" cy="29630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7058" y="2847778"/>
            <a:ext cx="2963007" cy="19753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87606" y="5369731"/>
            <a:ext cx="627798" cy="49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0" y="5377073"/>
            <a:ext cx="740932" cy="47453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4393097" y="5497640"/>
            <a:ext cx="32799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fr-FR" sz="105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Grande soirée du dirigeant – APST 18</a:t>
            </a:r>
            <a:endParaRPr lang="fr-FR" sz="105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87606" y="5333884"/>
            <a:ext cx="6291618" cy="147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805808"/>
            <a:ext cx="9144000" cy="5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944221" y="1030288"/>
            <a:ext cx="6207208" cy="3494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66814" y="1072085"/>
            <a:ext cx="6184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Comment se préserver aujourd’hui pour mieux redémarrer demain? </a:t>
            </a:r>
            <a:endParaRPr lang="fr-FR" sz="120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44220" y="2082493"/>
            <a:ext cx="7020232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endParaRPr lang="fr-FR" sz="1750" b="1" dirty="0" smtClean="0">
              <a:solidFill>
                <a:srgbClr val="FF0000"/>
              </a:solidFill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21" y="1399361"/>
            <a:ext cx="7429553" cy="39534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87606" y="5369731"/>
            <a:ext cx="627798" cy="49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4393097" y="5497640"/>
            <a:ext cx="3279912" cy="233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60"/>
              </a:lnSpc>
            </a:pPr>
            <a:r>
              <a:rPr lang="fr-FR" sz="105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Grande soirée du dirigeant – APST 18</a:t>
            </a:r>
            <a:endParaRPr lang="fr-FR" sz="105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20" y="5377073"/>
            <a:ext cx="740932" cy="47453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487606" y="5333884"/>
            <a:ext cx="6291618" cy="1471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0" y="6805808"/>
            <a:ext cx="9144000" cy="521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944221" y="1030288"/>
            <a:ext cx="6207208" cy="3494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966814" y="1072085"/>
            <a:ext cx="6184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cap="all" dirty="0" smtClean="0">
                <a:solidFill>
                  <a:schemeClr val="bg1"/>
                </a:solidFill>
                <a:latin typeface="Avenir LT Std 65 Medium" charset="0"/>
                <a:ea typeface="Avenir LT Std 65 Medium" charset="0"/>
                <a:cs typeface="Avenir LT Std 65 Medium" charset="0"/>
              </a:rPr>
              <a:t>Comment se préserver aujourd’hui pour mieux redémarrer demain? </a:t>
            </a:r>
            <a:endParaRPr lang="fr-FR" sz="1200" b="1" cap="all" dirty="0">
              <a:solidFill>
                <a:schemeClr val="bg1"/>
              </a:solidFill>
              <a:latin typeface="Avenir LT Std 65 Medium" charset="0"/>
              <a:ea typeface="Avenir LT Std 65 Medium" charset="0"/>
              <a:cs typeface="Avenir LT Std 65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119</Words>
  <Application>Microsoft Office PowerPoint</Application>
  <PresentationFormat>Affichage à l'écran (4:3)</PresentationFormat>
  <Paragraphs>26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Avenir Heavy</vt:lpstr>
      <vt:lpstr>Avenir LT Std 65 Medium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Olivier Torrès</cp:lastModifiedBy>
  <cp:revision>124</cp:revision>
  <dcterms:created xsi:type="dcterms:W3CDTF">2016-11-16T14:01:08Z</dcterms:created>
  <dcterms:modified xsi:type="dcterms:W3CDTF">2020-04-07T17:01:49Z</dcterms:modified>
</cp:coreProperties>
</file>